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9" Type="http://schemas.openxmlformats.org/officeDocument/2006/relationships/font" Target="fonts/HelveticaNeue-bold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c5c6c3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c5c6c3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64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Seed of Hope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John Kramer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John Kramer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402750"/>
            <a:ext cx="8087100" cy="433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There’s a seed of hope* in my soul,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little seed of hope in my soul.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Gonna tend it ev’ry day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that it grows strong, oh this I pray,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Then that seed of hope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Soon will bloom in my soul.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2500"/>
              </a:spcBef>
              <a:spcAft>
                <a:spcPts val="250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*hope, joy, peace, etc.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cxnSp>
        <p:nvCxnSpPr>
          <p:cNvPr id="67" name="Google Shape;67;p14"/>
          <p:cNvCxnSpPr/>
          <p:nvPr/>
        </p:nvCxnSpPr>
        <p:spPr>
          <a:xfrm>
            <a:off x="1101323" y="4101030"/>
            <a:ext cx="3095700" cy="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